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4"/>
  </p:notesMasterIdLst>
  <p:sldIdLst>
    <p:sldId id="256" r:id="rId2"/>
    <p:sldId id="41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ECC29"/>
    <a:srgbClr val="013877"/>
    <a:srgbClr val="DFEC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9859"/>
    <p:restoredTop sz="50070"/>
  </p:normalViewPr>
  <p:slideViewPr>
    <p:cSldViewPr snapToGrid="0" snapToObjects="1">
      <p:cViewPr varScale="1">
        <p:scale>
          <a:sx n="58" d="100"/>
          <a:sy n="58" d="100"/>
        </p:scale>
        <p:origin x="5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00AF6C-DC3F-F84B-BA2F-013FCAEAC10F}" type="datetimeFigureOut">
              <a:rPr lang="en-US" smtClean="0"/>
              <a:t>5/2/20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5453AF-9D06-DD47-886B-975CABCDCED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65707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35453AF-9D06-DD47-886B-975CABCDCED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35196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5453AF-9D06-DD47-886B-975CABCDCED3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94249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2276271"/>
            <a:ext cx="9144000" cy="1233691"/>
          </a:xfrm>
          <a:effectLst>
            <a:outerShdw blurRad="50800" dist="50800" dir="5400000" algn="ctr" rotWithShape="0">
              <a:schemeClr val="accent1">
                <a:lumMod val="60000"/>
                <a:lumOff val="40000"/>
              </a:schemeClr>
            </a:outerShdw>
          </a:effectLst>
        </p:spPr>
        <p:txBody>
          <a:bodyPr anchor="ctr">
            <a:normAutofit/>
          </a:bodyPr>
          <a:lstStyle>
            <a:lvl1pPr algn="l">
              <a:defRPr sz="4800">
                <a:solidFill>
                  <a:srgbClr val="013877"/>
                </a:solidFill>
                <a:effectLst>
                  <a:outerShdw blurRad="127000" dist="63500" dir="2700000" algn="tl">
                    <a:schemeClr val="accent4">
                      <a:lumMod val="50000"/>
                      <a:alpha val="46000"/>
                    </a:schemeClr>
                  </a:outerShdw>
                </a:effectLst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1" y="3774332"/>
            <a:ext cx="7678366" cy="1483468"/>
          </a:xfrm>
          <a:solidFill>
            <a:schemeClr val="bg1">
              <a:lumMod val="85000"/>
            </a:schemeClr>
          </a:solidFill>
        </p:spPr>
        <p:txBody>
          <a:bodyPr anchor="ctr" anchorCtr="0"/>
          <a:lstStyle>
            <a:lvl1pPr marL="0" indent="0" algn="l">
              <a:buNone/>
              <a:defRPr sz="2400">
                <a:solidFill>
                  <a:srgbClr val="013877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32550"/>
            <a:ext cx="2743200" cy="365125"/>
          </a:xfrm>
          <a:prstGeom prst="rect">
            <a:avLst/>
          </a:prstGeom>
        </p:spPr>
        <p:txBody>
          <a:bodyPr/>
          <a:lstStyle/>
          <a:p>
            <a:fld id="{549BB147-058B-7C49-9A2E-0A5CB83DB5F3}" type="datetime1">
              <a:rPr lang="en-US" smtClean="0"/>
              <a:t>5/2/20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D11A4-5788-7C44-97FC-BB602B93A087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3398A863-BB12-F946-BEBB-092394DBE78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01516" y="3509962"/>
            <a:ext cx="1905340" cy="1894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7404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32550"/>
            <a:ext cx="2743200" cy="365125"/>
          </a:xfrm>
          <a:prstGeom prst="rect">
            <a:avLst/>
          </a:prstGeom>
        </p:spPr>
        <p:txBody>
          <a:bodyPr/>
          <a:lstStyle/>
          <a:p>
            <a:fld id="{0110E292-A17A-3B46-9DE4-97B43C43C089}" type="datetime1">
              <a:rPr lang="en-US" smtClean="0"/>
              <a:t>5/2/20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D11A4-5788-7C44-97FC-BB602B93A0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51987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ounded Rectangle 6"/>
          <p:cNvSpPr/>
          <p:nvPr userDrawn="1"/>
        </p:nvSpPr>
        <p:spPr>
          <a:xfrm>
            <a:off x="-171834" y="340991"/>
            <a:ext cx="10911172" cy="91643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1277" y="365125"/>
            <a:ext cx="10418060" cy="9048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74800"/>
            <a:ext cx="10515600" cy="46021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D11A4-5788-7C44-97FC-BB602B93A08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494336"/>
            <a:ext cx="2743200" cy="300038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rgbClr val="013877"/>
                </a:solidFill>
              </a:defRPr>
            </a:lvl1pPr>
          </a:lstStyle>
          <a:p>
            <a:fld id="{0598AEA1-E9D4-5E46-AD40-DA338742E9FA}" type="datetime1">
              <a:rPr lang="en-US" smtClean="0"/>
              <a:t>5/2/20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23310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481978"/>
            <a:ext cx="2743200" cy="365125"/>
          </a:xfrm>
          <a:prstGeom prst="rect">
            <a:avLst/>
          </a:prstGeom>
        </p:spPr>
        <p:txBody>
          <a:bodyPr/>
          <a:lstStyle/>
          <a:p>
            <a:fld id="{F47C01BE-6228-B14C-9F93-802AD2760382}" type="datetime1">
              <a:rPr lang="en-US" smtClean="0"/>
              <a:t>5/2/20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D11A4-5788-7C44-97FC-BB602B93A08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89B414CD-D4F4-0140-83BB-A3759D9C20F7}"/>
              </a:ext>
            </a:extLst>
          </p:cNvPr>
          <p:cNvSpPr/>
          <p:nvPr userDrawn="1"/>
        </p:nvSpPr>
        <p:spPr>
          <a:xfrm>
            <a:off x="-171834" y="340991"/>
            <a:ext cx="10911172" cy="91643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D9F40C2-7A66-3E43-A067-C061DD0D26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277" y="365125"/>
            <a:ext cx="10418060" cy="9048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430083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838200" y="6481979"/>
            <a:ext cx="2743200" cy="264812"/>
          </a:xfrm>
          <a:prstGeom prst="rect">
            <a:avLst/>
          </a:prstGeom>
        </p:spPr>
        <p:txBody>
          <a:bodyPr/>
          <a:lstStyle/>
          <a:p>
            <a:fld id="{A2B2957B-E7A8-A549-99CE-B64F3A58A444}" type="datetime1">
              <a:rPr lang="en-US" smtClean="0"/>
              <a:t>5/2/20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D11A4-5788-7C44-97FC-BB602B93A08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4669ECC0-8CFE-FB44-B3C6-B18EA2076FD1}"/>
              </a:ext>
            </a:extLst>
          </p:cNvPr>
          <p:cNvSpPr/>
          <p:nvPr userDrawn="1"/>
        </p:nvSpPr>
        <p:spPr>
          <a:xfrm>
            <a:off x="-171834" y="340991"/>
            <a:ext cx="10911172" cy="91643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1D8B8025-4805-DD40-B1F8-F9E2563910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277" y="365125"/>
            <a:ext cx="10418060" cy="9048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259452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838200" y="6432550"/>
            <a:ext cx="2743200" cy="365125"/>
          </a:xfrm>
          <a:prstGeom prst="rect">
            <a:avLst/>
          </a:prstGeom>
        </p:spPr>
        <p:txBody>
          <a:bodyPr/>
          <a:lstStyle/>
          <a:p>
            <a:fld id="{22234E9E-C21C-E641-9AF9-E4E85DB98D67}" type="datetime1">
              <a:rPr lang="en-US" smtClean="0"/>
              <a:t>5/2/20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D11A4-5788-7C44-97FC-BB602B93A08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D1C875E-F130-FF4C-938F-CD57E3825C44}"/>
              </a:ext>
            </a:extLst>
          </p:cNvPr>
          <p:cNvSpPr/>
          <p:nvPr userDrawn="1"/>
        </p:nvSpPr>
        <p:spPr>
          <a:xfrm>
            <a:off x="-171834" y="340991"/>
            <a:ext cx="10911172" cy="91643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C199E53-55B1-B345-B93C-DA2315F1B6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277" y="365125"/>
            <a:ext cx="10418060" cy="9048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1069324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432550"/>
            <a:ext cx="2743200" cy="365125"/>
          </a:xfrm>
          <a:prstGeom prst="rect">
            <a:avLst/>
          </a:prstGeom>
        </p:spPr>
        <p:txBody>
          <a:bodyPr/>
          <a:lstStyle/>
          <a:p>
            <a:fld id="{0C676439-E9DC-B946-8BB6-1337CD4076FD}" type="datetime1">
              <a:rPr lang="en-US" smtClean="0"/>
              <a:t>5/2/20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D11A4-5788-7C44-97FC-BB602B93A08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TextBox 4"/>
          <p:cNvSpPr txBox="1"/>
          <p:nvPr userDrawn="1"/>
        </p:nvSpPr>
        <p:spPr>
          <a:xfrm>
            <a:off x="0" y="327454"/>
            <a:ext cx="10972800" cy="118655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24162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432550"/>
            <a:ext cx="2743200" cy="365125"/>
          </a:xfrm>
          <a:prstGeom prst="rect">
            <a:avLst/>
          </a:prstGeom>
        </p:spPr>
        <p:txBody>
          <a:bodyPr/>
          <a:lstStyle/>
          <a:p>
            <a:fld id="{C874D27B-AAD2-1340-A6C4-1A5852AF68A8}" type="datetime1">
              <a:rPr lang="en-US" smtClean="0"/>
              <a:t>5/2/20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D11A4-5788-7C44-97FC-BB602B93A0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36606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38200" y="6432550"/>
            <a:ext cx="2743200" cy="365125"/>
          </a:xfrm>
          <a:prstGeom prst="rect">
            <a:avLst/>
          </a:prstGeom>
        </p:spPr>
        <p:txBody>
          <a:bodyPr/>
          <a:lstStyle/>
          <a:p>
            <a:fld id="{D3D075ED-6CE6-DF4A-99F5-2C301C86DEBD}" type="datetime1">
              <a:rPr lang="en-US" smtClean="0"/>
              <a:t>5/2/20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D11A4-5788-7C44-97FC-BB602B93A0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97695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32550"/>
            <a:ext cx="2743200" cy="365125"/>
          </a:xfrm>
          <a:prstGeom prst="rect">
            <a:avLst/>
          </a:prstGeom>
        </p:spPr>
        <p:txBody>
          <a:bodyPr/>
          <a:lstStyle/>
          <a:p>
            <a:fld id="{2151E363-9975-694B-A03A-3139842A9AC7}" type="datetime1">
              <a:rPr lang="en-US" smtClean="0"/>
              <a:t>5/2/20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8D11A4-5788-7C44-97FC-BB602B93A087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E49B7C41-7B91-D344-8762-CFC8292D67B3}"/>
              </a:ext>
            </a:extLst>
          </p:cNvPr>
          <p:cNvSpPr/>
          <p:nvPr userDrawn="1"/>
        </p:nvSpPr>
        <p:spPr>
          <a:xfrm>
            <a:off x="-171834" y="340991"/>
            <a:ext cx="10911172" cy="91643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A338B55-13A9-CF49-BCE6-4BE3B6C934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277" y="365125"/>
            <a:ext cx="10418060" cy="90487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6398287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D8CD794-C17B-1F48-B0F9-BF84DD8B490F}"/>
              </a:ext>
            </a:extLst>
          </p:cNvPr>
          <p:cNvSpPr/>
          <p:nvPr userDrawn="1"/>
        </p:nvSpPr>
        <p:spPr>
          <a:xfrm>
            <a:off x="-171835" y="340991"/>
            <a:ext cx="11106535" cy="916436"/>
          </a:xfrm>
          <a:prstGeom prst="round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4201" y="365125"/>
            <a:ext cx="10350500" cy="904875"/>
          </a:xfrm>
          <a:prstGeom prst="rect">
            <a:avLst/>
          </a:prstGeom>
          <a:noFill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568291"/>
            <a:ext cx="10515600" cy="46086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92378" y="6432550"/>
            <a:ext cx="426102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rgbClr val="013877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4325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 b="1">
                <a:solidFill>
                  <a:srgbClr val="013877"/>
                </a:solidFill>
              </a:defRPr>
            </a:lvl1pPr>
          </a:lstStyle>
          <a:p>
            <a:fld id="{BD8D11A4-5788-7C44-97FC-BB602B93A087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ectangle 7"/>
          <p:cNvSpPr/>
          <p:nvPr userDrawn="1"/>
        </p:nvSpPr>
        <p:spPr>
          <a:xfrm flipV="1">
            <a:off x="0" y="6792627"/>
            <a:ext cx="4320000" cy="72000"/>
          </a:xfrm>
          <a:prstGeom prst="rect">
            <a:avLst/>
          </a:prstGeom>
          <a:solidFill>
            <a:srgbClr val="0138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 userDrawn="1"/>
        </p:nvSpPr>
        <p:spPr>
          <a:xfrm flipV="1">
            <a:off x="4477312" y="6796047"/>
            <a:ext cx="3240000" cy="72000"/>
          </a:xfrm>
          <a:prstGeom prst="rect">
            <a:avLst/>
          </a:prstGeom>
          <a:solidFill>
            <a:srgbClr val="FECC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13877"/>
              </a:solidFill>
            </a:endParaRPr>
          </a:p>
        </p:txBody>
      </p:sp>
      <p:sp>
        <p:nvSpPr>
          <p:cNvPr id="12" name="Rectangle 11"/>
          <p:cNvSpPr/>
          <p:nvPr userDrawn="1"/>
        </p:nvSpPr>
        <p:spPr>
          <a:xfrm flipV="1">
            <a:off x="7873404" y="6790308"/>
            <a:ext cx="4320000" cy="72000"/>
          </a:xfrm>
          <a:prstGeom prst="rect">
            <a:avLst/>
          </a:prstGeom>
          <a:solidFill>
            <a:srgbClr val="01387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455426"/>
            <a:ext cx="2743200" cy="300038"/>
          </a:xfrm>
          <a:prstGeom prst="rect">
            <a:avLst/>
          </a:prstGeom>
        </p:spPr>
        <p:txBody>
          <a:bodyPr/>
          <a:lstStyle>
            <a:lvl1pPr>
              <a:defRPr sz="1400">
                <a:solidFill>
                  <a:srgbClr val="013877"/>
                </a:solidFill>
              </a:defRPr>
            </a:lvl1pPr>
          </a:lstStyle>
          <a:p>
            <a:fld id="{FB70051E-394F-6744-9DD9-D03A08006486}" type="datetime1">
              <a:rPr lang="en-US" smtClean="0"/>
              <a:t>5/2/20</a:t>
            </a:fld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31367AA-5EFA-E64B-8327-4D65EE49FCCD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1008594" y="293191"/>
            <a:ext cx="1017919" cy="1012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577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rgbClr val="013877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accent1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accent1">
              <a:lumMod val="75000"/>
            </a:schemeClr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Minha</a:t>
            </a:r>
            <a:r>
              <a:rPr lang="en-US" dirty="0"/>
              <a:t> </a:t>
            </a:r>
            <a:r>
              <a:rPr lang="en-US" dirty="0" err="1"/>
              <a:t>Apresentação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 anchor="t" anchorCtr="0">
            <a:normAutofit/>
          </a:bodyPr>
          <a:lstStyle/>
          <a:p>
            <a:r>
              <a:rPr lang="en-US" b="1" dirty="0"/>
              <a:t>Prof. Alcemir Rodrigues Santos</a:t>
            </a:r>
          </a:p>
          <a:p>
            <a:r>
              <a:rPr lang="en-US" dirty="0" err="1"/>
              <a:t>Laboratório</a:t>
            </a:r>
            <a:r>
              <a:rPr lang="en-US" dirty="0"/>
              <a:t> de </a:t>
            </a:r>
            <a:r>
              <a:rPr lang="en-US" dirty="0" err="1"/>
              <a:t>Engenharia</a:t>
            </a:r>
            <a:r>
              <a:rPr lang="en-US" dirty="0"/>
              <a:t> de Software (LES)</a:t>
            </a:r>
          </a:p>
          <a:p>
            <a:r>
              <a:rPr lang="en-US" dirty="0" err="1"/>
              <a:t>Universidade</a:t>
            </a:r>
            <a:r>
              <a:rPr lang="en-US" dirty="0"/>
              <a:t> </a:t>
            </a:r>
            <a:r>
              <a:rPr lang="en-US" dirty="0" err="1"/>
              <a:t>Estadual</a:t>
            </a:r>
            <a:r>
              <a:rPr lang="en-US" dirty="0"/>
              <a:t> do </a:t>
            </a:r>
            <a:r>
              <a:rPr lang="en-US" dirty="0" err="1"/>
              <a:t>Piauí</a:t>
            </a:r>
            <a:r>
              <a:rPr lang="en-US" dirty="0"/>
              <a:t> (UESPI)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F7B4EBC-D443-7E4A-BEF2-608BF73561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2276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935891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0" y="3544555"/>
            <a:ext cx="2267421" cy="27602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0800" y="1574800"/>
            <a:ext cx="8763000" cy="4602163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5F70CE-84E9-D04C-9B15-10C693AA0F2A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5239B5E-92D5-5D49-AE48-50116376063F}" type="datetime1">
              <a:rPr lang="en-US" smtClean="0"/>
              <a:t>5/2/20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17658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8073</TotalTime>
  <Words>27</Words>
  <Application>Microsoft Macintosh PowerPoint</Application>
  <PresentationFormat>Widescreen</PresentationFormat>
  <Paragraphs>9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Minha Apresentação</vt:lpstr>
      <vt:lpstr>Agenda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Alcemir R. Santos</cp:lastModifiedBy>
  <cp:revision>826</cp:revision>
  <cp:lastPrinted>2017-09-21T17:10:26Z</cp:lastPrinted>
  <dcterms:created xsi:type="dcterms:W3CDTF">2017-02-13T20:38:57Z</dcterms:created>
  <dcterms:modified xsi:type="dcterms:W3CDTF">2020-05-02T21:39:26Z</dcterms:modified>
</cp:coreProperties>
</file>

<file path=docProps/thumbnail.jpeg>
</file>